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6" r:id="rId3"/>
    <p:sldId id="258" r:id="rId4"/>
    <p:sldId id="259" r:id="rId5"/>
    <p:sldId id="260" r:id="rId6"/>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Segoe UI Black" panose="020B0A02040204020203" pitchFamily="34" charset="0"/>
      <p:bold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7C33"/>
    <a:srgbClr val="E305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0" d="100"/>
          <a:sy n="50" d="100"/>
        </p:scale>
        <p:origin x="936"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3E43-417F-4396-A83A-428A45AEA0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9CE602-C675-4553-9C6A-469D4C102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3973AC-B934-4CCD-920A-10F778AE769D}"/>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5" name="Footer Placeholder 4">
            <a:extLst>
              <a:ext uri="{FF2B5EF4-FFF2-40B4-BE49-F238E27FC236}">
                <a16:creationId xmlns:a16="http://schemas.microsoft.com/office/drawing/2014/main" id="{B6B0A30B-B213-4396-A655-4D85C33F2B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E9A3B-D523-4768-BF80-DDD5C1E52597}"/>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380731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D10A5-7FE8-418D-A1A6-940984ADAF62}"/>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3" name="Footer Placeholder 2">
            <a:extLst>
              <a:ext uri="{FF2B5EF4-FFF2-40B4-BE49-F238E27FC236}">
                <a16:creationId xmlns:a16="http://schemas.microsoft.com/office/drawing/2014/main" id="{C8A7FE32-402B-432E-ABA2-CA63AA8B35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0EA17-3794-4443-8190-6BBBBC91A867}"/>
              </a:ext>
            </a:extLst>
          </p:cNvPr>
          <p:cNvSpPr>
            <a:spLocks noGrp="1"/>
          </p:cNvSpPr>
          <p:nvPr>
            <p:ph type="sldNum" sz="quarter" idx="12"/>
          </p:nvPr>
        </p:nvSpPr>
        <p:spPr/>
        <p:txBody>
          <a:bodyPr/>
          <a:lstStyle/>
          <a:p>
            <a:fld id="{49A99007-41C3-4DCB-B0E9-DC3A15BB49D1}" type="slidenum">
              <a:rPr lang="en-US" smtClean="0"/>
              <a:t>‹#›</a:t>
            </a:fld>
            <a:endParaRPr lang="en-US"/>
          </a:p>
        </p:txBody>
      </p:sp>
      <p:sp>
        <p:nvSpPr>
          <p:cNvPr id="6" name="Picture Placeholder 6">
            <a:extLst>
              <a:ext uri="{FF2B5EF4-FFF2-40B4-BE49-F238E27FC236}">
                <a16:creationId xmlns:a16="http://schemas.microsoft.com/office/drawing/2014/main" id="{9231D020-E949-4AC6-9020-7203FEE7931E}"/>
              </a:ext>
            </a:extLst>
          </p:cNvPr>
          <p:cNvSpPr>
            <a:spLocks noGrp="1"/>
          </p:cNvSpPr>
          <p:nvPr>
            <p:ph type="pic" sz="quarter" idx="14"/>
          </p:nvPr>
        </p:nvSpPr>
        <p:spPr>
          <a:xfrm>
            <a:off x="0" y="1"/>
            <a:ext cx="12188371" cy="2409370"/>
          </a:xfrm>
        </p:spPr>
        <p:txBody>
          <a:bodyPr/>
          <a:lstStyle/>
          <a:p>
            <a:endParaRPr lang="en-US"/>
          </a:p>
        </p:txBody>
      </p:sp>
    </p:spTree>
    <p:extLst>
      <p:ext uri="{BB962C8B-B14F-4D97-AF65-F5344CB8AC3E}">
        <p14:creationId xmlns:p14="http://schemas.microsoft.com/office/powerpoint/2010/main" val="320464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D10A5-7FE8-418D-A1A6-940984ADAF62}"/>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3" name="Footer Placeholder 2">
            <a:extLst>
              <a:ext uri="{FF2B5EF4-FFF2-40B4-BE49-F238E27FC236}">
                <a16:creationId xmlns:a16="http://schemas.microsoft.com/office/drawing/2014/main" id="{C8A7FE32-402B-432E-ABA2-CA63AA8B35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0EA17-3794-4443-8190-6BBBBC91A867}"/>
              </a:ext>
            </a:extLst>
          </p:cNvPr>
          <p:cNvSpPr>
            <a:spLocks noGrp="1"/>
          </p:cNvSpPr>
          <p:nvPr>
            <p:ph type="sldNum" sz="quarter" idx="12"/>
          </p:nvPr>
        </p:nvSpPr>
        <p:spPr/>
        <p:txBody>
          <a:bodyPr/>
          <a:lstStyle/>
          <a:p>
            <a:fld id="{49A99007-41C3-4DCB-B0E9-DC3A15BB49D1}" type="slidenum">
              <a:rPr lang="en-US" smtClean="0"/>
              <a:t>‹#›</a:t>
            </a:fld>
            <a:endParaRPr lang="en-US"/>
          </a:p>
        </p:txBody>
      </p:sp>
      <p:sp>
        <p:nvSpPr>
          <p:cNvPr id="6" name="Picture Placeholder 6">
            <a:extLst>
              <a:ext uri="{FF2B5EF4-FFF2-40B4-BE49-F238E27FC236}">
                <a16:creationId xmlns:a16="http://schemas.microsoft.com/office/drawing/2014/main" id="{9231D020-E949-4AC6-9020-7203FEE7931E}"/>
              </a:ext>
            </a:extLst>
          </p:cNvPr>
          <p:cNvSpPr>
            <a:spLocks noGrp="1"/>
          </p:cNvSpPr>
          <p:nvPr>
            <p:ph type="pic" sz="quarter" idx="14"/>
          </p:nvPr>
        </p:nvSpPr>
        <p:spPr>
          <a:xfrm>
            <a:off x="7155543" y="1"/>
            <a:ext cx="5032828" cy="6857999"/>
          </a:xfrm>
        </p:spPr>
        <p:txBody>
          <a:bodyPr/>
          <a:lstStyle/>
          <a:p>
            <a:endParaRPr lang="en-US"/>
          </a:p>
        </p:txBody>
      </p:sp>
    </p:spTree>
    <p:extLst>
      <p:ext uri="{BB962C8B-B14F-4D97-AF65-F5344CB8AC3E}">
        <p14:creationId xmlns:p14="http://schemas.microsoft.com/office/powerpoint/2010/main" val="95584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D10A5-7FE8-418D-A1A6-940984ADAF62}"/>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3" name="Footer Placeholder 2">
            <a:extLst>
              <a:ext uri="{FF2B5EF4-FFF2-40B4-BE49-F238E27FC236}">
                <a16:creationId xmlns:a16="http://schemas.microsoft.com/office/drawing/2014/main" id="{C8A7FE32-402B-432E-ABA2-CA63AA8B35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0EA17-3794-4443-8190-6BBBBC91A867}"/>
              </a:ext>
            </a:extLst>
          </p:cNvPr>
          <p:cNvSpPr>
            <a:spLocks noGrp="1"/>
          </p:cNvSpPr>
          <p:nvPr>
            <p:ph type="sldNum" sz="quarter" idx="12"/>
          </p:nvPr>
        </p:nvSpPr>
        <p:spPr/>
        <p:txBody>
          <a:bodyPr/>
          <a:lstStyle/>
          <a:p>
            <a:fld id="{49A99007-41C3-4DCB-B0E9-DC3A15BB49D1}" type="slidenum">
              <a:rPr lang="en-US" smtClean="0"/>
              <a:t>‹#›</a:t>
            </a:fld>
            <a:endParaRPr lang="en-US"/>
          </a:p>
        </p:txBody>
      </p:sp>
      <p:sp>
        <p:nvSpPr>
          <p:cNvPr id="22" name="Picture Placeholder 21">
            <a:extLst>
              <a:ext uri="{FF2B5EF4-FFF2-40B4-BE49-F238E27FC236}">
                <a16:creationId xmlns:a16="http://schemas.microsoft.com/office/drawing/2014/main" id="{FB7AE0CA-58C8-4486-8B13-156FE05D80AA}"/>
              </a:ext>
            </a:extLst>
          </p:cNvPr>
          <p:cNvSpPr>
            <a:spLocks noGrp="1"/>
          </p:cNvSpPr>
          <p:nvPr>
            <p:ph type="pic" sz="quarter" idx="13"/>
          </p:nvPr>
        </p:nvSpPr>
        <p:spPr>
          <a:xfrm>
            <a:off x="-1" y="2233749"/>
            <a:ext cx="5356225" cy="3644764"/>
          </a:xfrm>
        </p:spPr>
        <p:txBody>
          <a:bodyPr/>
          <a:lstStyle/>
          <a:p>
            <a:endParaRPr lang="en-US"/>
          </a:p>
        </p:txBody>
      </p:sp>
    </p:spTree>
    <p:extLst>
      <p:ext uri="{BB962C8B-B14F-4D97-AF65-F5344CB8AC3E}">
        <p14:creationId xmlns:p14="http://schemas.microsoft.com/office/powerpoint/2010/main" val="154002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00E7-8C11-4E78-896D-EF4C81F0D7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E5A405-B759-426C-9894-DAB6673331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253ADE-1666-412F-931C-3D7AC8882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A7168B-A960-4FDA-A057-D2DA629D7958}"/>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6" name="Footer Placeholder 5">
            <a:extLst>
              <a:ext uri="{FF2B5EF4-FFF2-40B4-BE49-F238E27FC236}">
                <a16:creationId xmlns:a16="http://schemas.microsoft.com/office/drawing/2014/main" id="{632EB58E-F9ED-4399-AD1E-A119B6D0B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AD8D1E-026E-44D8-B0BC-60D6D545C97B}"/>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1637105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CD46-EDC2-420C-8EC3-099C276CB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935F3D-250B-4FE1-A5AA-E28EE54507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44594A-87A2-4885-B1CA-A8C7FD0EF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97EE3E-C5D5-43E4-AE12-BBB065A803C3}"/>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6" name="Footer Placeholder 5">
            <a:extLst>
              <a:ext uri="{FF2B5EF4-FFF2-40B4-BE49-F238E27FC236}">
                <a16:creationId xmlns:a16="http://schemas.microsoft.com/office/drawing/2014/main" id="{7D2B12D5-96D1-4C98-A21F-526B06CBA2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DF1BB-2AB4-4B28-B80F-E9DA4EFA6D0C}"/>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799918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832D-2183-4E52-A022-0BA6E607AB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94C1CA-1C93-45AA-928F-22137E24BC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A96C3-B127-4F54-866C-92A192CD257B}"/>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5" name="Footer Placeholder 4">
            <a:extLst>
              <a:ext uri="{FF2B5EF4-FFF2-40B4-BE49-F238E27FC236}">
                <a16:creationId xmlns:a16="http://schemas.microsoft.com/office/drawing/2014/main" id="{587F20E0-CA2C-477D-A8B1-851B4210B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7C9DB-5203-408C-9073-48B2493B8CE8}"/>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319346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2BF221-C74A-48D9-8448-E7BBDF2489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C29D9D-A368-4A33-AFA1-2A068F7286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B7FFB-38A4-4E2A-80C8-45F615CE9A4D}"/>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5" name="Footer Placeholder 4">
            <a:extLst>
              <a:ext uri="{FF2B5EF4-FFF2-40B4-BE49-F238E27FC236}">
                <a16:creationId xmlns:a16="http://schemas.microsoft.com/office/drawing/2014/main" id="{AA69AD20-8FAF-42E7-B9B2-636CCA43A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8E27AD-224C-4226-AF69-D7F40265DD95}"/>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2108056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6FCD6-E36E-4CAF-919B-2C2519EBE1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2F236B-AEE8-43E7-9F16-B7B2539F4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6FC6E-6764-48BE-9C72-1AE95E2F1B66}"/>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5" name="Footer Placeholder 4">
            <a:extLst>
              <a:ext uri="{FF2B5EF4-FFF2-40B4-BE49-F238E27FC236}">
                <a16:creationId xmlns:a16="http://schemas.microsoft.com/office/drawing/2014/main" id="{F20B962A-A5C7-4472-89D2-9FDF87C0DA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00F77A-A354-42CE-BB37-43FE3C1DC03C}"/>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2018558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C491-1547-47CF-9C32-BC9A6C1BE7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07C998-442F-4104-B2D9-6278304C08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B247B0-1F5B-4950-8D2C-34B2AD833601}"/>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5" name="Footer Placeholder 4">
            <a:extLst>
              <a:ext uri="{FF2B5EF4-FFF2-40B4-BE49-F238E27FC236}">
                <a16:creationId xmlns:a16="http://schemas.microsoft.com/office/drawing/2014/main" id="{C6245019-1710-4D0F-A89D-4EB278F185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8E33F-9437-4FD3-8055-09708C6A33FF}"/>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1384596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0E16-B373-4F14-8415-A1BBBF396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A97C77-D484-4C83-A56C-31F1AE1C7D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B181D9-6A6D-42B6-BCF1-9E5A2EB559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EE68B-EF98-45AC-A8FC-CF159FBB023E}"/>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6" name="Footer Placeholder 5">
            <a:extLst>
              <a:ext uri="{FF2B5EF4-FFF2-40B4-BE49-F238E27FC236}">
                <a16:creationId xmlns:a16="http://schemas.microsoft.com/office/drawing/2014/main" id="{17153831-9B7B-4FF3-B690-00A65F6C3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C02AB-EC2E-49C9-8F48-A4F9F7B173B8}"/>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352235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5E55-168F-4053-9667-6E8C4605FE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BFB9D9-DB14-418D-938C-757DAF7BB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20C9B2-5FDD-48E0-85BE-D51CF1BD9D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DDA7-3C84-479E-9231-EBC4A6008D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008451-0C75-406A-9007-1A353536B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34CD4F-60B9-4D43-86A7-33FFF9F2C508}"/>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8" name="Footer Placeholder 7">
            <a:extLst>
              <a:ext uri="{FF2B5EF4-FFF2-40B4-BE49-F238E27FC236}">
                <a16:creationId xmlns:a16="http://schemas.microsoft.com/office/drawing/2014/main" id="{6234F0DF-6A24-4D9F-A1D3-7A3128644A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836809-E81F-41AF-B659-E418E8EE5AF1}"/>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63138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D6A8-82E9-46A4-B705-6BFF465B96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263128-4257-461D-BF09-3BA64A6626BF}"/>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4" name="Footer Placeholder 3">
            <a:extLst>
              <a:ext uri="{FF2B5EF4-FFF2-40B4-BE49-F238E27FC236}">
                <a16:creationId xmlns:a16="http://schemas.microsoft.com/office/drawing/2014/main" id="{3EF6D13E-F81E-48FE-925B-46A15B742D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061059-94BA-4BEC-B6DE-BF4CF39A813F}"/>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427586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D10A5-7FE8-418D-A1A6-940984ADAF62}"/>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3" name="Footer Placeholder 2">
            <a:extLst>
              <a:ext uri="{FF2B5EF4-FFF2-40B4-BE49-F238E27FC236}">
                <a16:creationId xmlns:a16="http://schemas.microsoft.com/office/drawing/2014/main" id="{C8A7FE32-402B-432E-ABA2-CA63AA8B35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0EA17-3794-4443-8190-6BBBBC91A867}"/>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3762162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B9517A-9C6D-4D27-ADAF-27FADF42A387}"/>
              </a:ext>
            </a:extLst>
          </p:cNvPr>
          <p:cNvSpPr>
            <a:spLocks noGrp="1"/>
          </p:cNvSpPr>
          <p:nvPr>
            <p:ph type="pic" sz="quarter" idx="13"/>
          </p:nvPr>
        </p:nvSpPr>
        <p:spPr>
          <a:xfrm>
            <a:off x="1524000" y="3602038"/>
            <a:ext cx="9144000" cy="1655762"/>
          </a:xfrm>
        </p:spPr>
        <p:txBody>
          <a:bodyPr/>
          <a:lstStyle/>
          <a:p>
            <a:endParaRPr lang="en-US"/>
          </a:p>
        </p:txBody>
      </p:sp>
      <p:sp>
        <p:nvSpPr>
          <p:cNvPr id="2" name="Date Placeholder 1">
            <a:extLst>
              <a:ext uri="{FF2B5EF4-FFF2-40B4-BE49-F238E27FC236}">
                <a16:creationId xmlns:a16="http://schemas.microsoft.com/office/drawing/2014/main" id="{244D10A5-7FE8-418D-A1A6-940984ADAF62}"/>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3" name="Footer Placeholder 2">
            <a:extLst>
              <a:ext uri="{FF2B5EF4-FFF2-40B4-BE49-F238E27FC236}">
                <a16:creationId xmlns:a16="http://schemas.microsoft.com/office/drawing/2014/main" id="{C8A7FE32-402B-432E-ABA2-CA63AA8B35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0EA17-3794-4443-8190-6BBBBC91A867}"/>
              </a:ext>
            </a:extLst>
          </p:cNvPr>
          <p:cNvSpPr>
            <a:spLocks noGrp="1"/>
          </p:cNvSpPr>
          <p:nvPr>
            <p:ph type="sldNum" sz="quarter" idx="12"/>
          </p:nvPr>
        </p:nvSpPr>
        <p:spPr/>
        <p:txBody>
          <a:bodyPr/>
          <a:lstStyle/>
          <a:p>
            <a:fld id="{49A99007-41C3-4DCB-B0E9-DC3A15BB49D1}" type="slidenum">
              <a:rPr lang="en-US" smtClean="0"/>
              <a:t>‹#›</a:t>
            </a:fld>
            <a:endParaRPr lang="en-US"/>
          </a:p>
        </p:txBody>
      </p:sp>
    </p:spTree>
    <p:extLst>
      <p:ext uri="{BB962C8B-B14F-4D97-AF65-F5344CB8AC3E}">
        <p14:creationId xmlns:p14="http://schemas.microsoft.com/office/powerpoint/2010/main" val="2138094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D10A5-7FE8-418D-A1A6-940984ADAF62}"/>
              </a:ext>
            </a:extLst>
          </p:cNvPr>
          <p:cNvSpPr>
            <a:spLocks noGrp="1"/>
          </p:cNvSpPr>
          <p:nvPr>
            <p:ph type="dt" sz="half" idx="10"/>
          </p:nvPr>
        </p:nvSpPr>
        <p:spPr/>
        <p:txBody>
          <a:bodyPr/>
          <a:lstStyle/>
          <a:p>
            <a:fld id="{BB94F2BB-036B-4947-89D9-22DB7723B80C}" type="datetimeFigureOut">
              <a:rPr lang="en-US" smtClean="0"/>
              <a:t>3/29/2022</a:t>
            </a:fld>
            <a:endParaRPr lang="en-US"/>
          </a:p>
        </p:txBody>
      </p:sp>
      <p:sp>
        <p:nvSpPr>
          <p:cNvPr id="3" name="Footer Placeholder 2">
            <a:extLst>
              <a:ext uri="{FF2B5EF4-FFF2-40B4-BE49-F238E27FC236}">
                <a16:creationId xmlns:a16="http://schemas.microsoft.com/office/drawing/2014/main" id="{C8A7FE32-402B-432E-ABA2-CA63AA8B35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0EA17-3794-4443-8190-6BBBBC91A867}"/>
              </a:ext>
            </a:extLst>
          </p:cNvPr>
          <p:cNvSpPr>
            <a:spLocks noGrp="1"/>
          </p:cNvSpPr>
          <p:nvPr>
            <p:ph type="sldNum" sz="quarter" idx="12"/>
          </p:nvPr>
        </p:nvSpPr>
        <p:spPr/>
        <p:txBody>
          <a:bodyPr/>
          <a:lstStyle/>
          <a:p>
            <a:fld id="{49A99007-41C3-4DCB-B0E9-DC3A15BB49D1}" type="slidenum">
              <a:rPr lang="en-US" smtClean="0"/>
              <a:t>‹#›</a:t>
            </a:fld>
            <a:endParaRPr lang="en-US"/>
          </a:p>
        </p:txBody>
      </p:sp>
      <p:sp>
        <p:nvSpPr>
          <p:cNvPr id="7" name="Picture Placeholder 6">
            <a:extLst>
              <a:ext uri="{FF2B5EF4-FFF2-40B4-BE49-F238E27FC236}">
                <a16:creationId xmlns:a16="http://schemas.microsoft.com/office/drawing/2014/main" id="{27CBD500-8CB0-4398-BD20-CD1D88971930}"/>
              </a:ext>
            </a:extLst>
          </p:cNvPr>
          <p:cNvSpPr>
            <a:spLocks noGrp="1"/>
          </p:cNvSpPr>
          <p:nvPr>
            <p:ph type="pic" sz="quarter" idx="13"/>
          </p:nvPr>
        </p:nvSpPr>
        <p:spPr>
          <a:xfrm>
            <a:off x="0" y="0"/>
            <a:ext cx="12192000" cy="2764413"/>
          </a:xfrm>
        </p:spPr>
        <p:txBody>
          <a:bodyPr/>
          <a:lstStyle/>
          <a:p>
            <a:endParaRPr lang="en-US"/>
          </a:p>
        </p:txBody>
      </p:sp>
    </p:spTree>
    <p:extLst>
      <p:ext uri="{BB962C8B-B14F-4D97-AF65-F5344CB8AC3E}">
        <p14:creationId xmlns:p14="http://schemas.microsoft.com/office/powerpoint/2010/main" val="385403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AEE4FD-A377-4EAA-AA4F-B34CCA0502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FE5CA7-53CC-464F-BAA4-B9D7E75D0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00442-A556-4FA8-AC3F-8B498206FE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94F2BB-036B-4947-89D9-22DB7723B80C}" type="datetimeFigureOut">
              <a:rPr lang="en-US" smtClean="0"/>
              <a:t>3/29/2022</a:t>
            </a:fld>
            <a:endParaRPr lang="en-US"/>
          </a:p>
        </p:txBody>
      </p:sp>
      <p:sp>
        <p:nvSpPr>
          <p:cNvPr id="5" name="Footer Placeholder 4">
            <a:extLst>
              <a:ext uri="{FF2B5EF4-FFF2-40B4-BE49-F238E27FC236}">
                <a16:creationId xmlns:a16="http://schemas.microsoft.com/office/drawing/2014/main" id="{AF356C6F-7500-483F-B98B-4F7CEEE36F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164709-EE01-42C0-90A3-EAF3965563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99007-41C3-4DCB-B0E9-DC3A15BB49D1}" type="slidenum">
              <a:rPr lang="en-US" smtClean="0"/>
              <a:t>‹#›</a:t>
            </a:fld>
            <a:endParaRPr lang="en-US"/>
          </a:p>
        </p:txBody>
      </p:sp>
    </p:spTree>
    <p:extLst>
      <p:ext uri="{BB962C8B-B14F-4D97-AF65-F5344CB8AC3E}">
        <p14:creationId xmlns:p14="http://schemas.microsoft.com/office/powerpoint/2010/main" val="3620057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4" r:id="rId8"/>
    <p:sldLayoutId id="2147483661" r:id="rId9"/>
    <p:sldLayoutId id="2147483662" r:id="rId10"/>
    <p:sldLayoutId id="2147483663" r:id="rId11"/>
    <p:sldLayoutId id="2147483660"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39000" b="-39000"/>
          </a:stretch>
        </a:blip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2A0AAAC-A28E-4C9C-95C1-124A8C66C79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0946" b="40946"/>
          <a:stretch>
            <a:fillRect/>
          </a:stretch>
        </p:blipFill>
        <p:spPr/>
      </p:pic>
      <p:sp>
        <p:nvSpPr>
          <p:cNvPr id="8" name="Rectangle 7">
            <a:extLst>
              <a:ext uri="{FF2B5EF4-FFF2-40B4-BE49-F238E27FC236}">
                <a16:creationId xmlns:a16="http://schemas.microsoft.com/office/drawing/2014/main" id="{604C679F-F950-400D-B37F-943C6EE0E7BD}"/>
              </a:ext>
            </a:extLst>
          </p:cNvPr>
          <p:cNvSpPr/>
          <p:nvPr/>
        </p:nvSpPr>
        <p:spPr>
          <a:xfrm>
            <a:off x="1524000" y="0"/>
            <a:ext cx="9144000" cy="3429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982CF89-08BB-4783-A3C6-8E05B49955E1}"/>
              </a:ext>
            </a:extLst>
          </p:cNvPr>
          <p:cNvSpPr txBox="1"/>
          <p:nvPr/>
        </p:nvSpPr>
        <p:spPr>
          <a:xfrm>
            <a:off x="1524000" y="5345053"/>
            <a:ext cx="9144000" cy="400110"/>
          </a:xfrm>
          <a:prstGeom prst="rect">
            <a:avLst/>
          </a:prstGeom>
          <a:noFill/>
        </p:spPr>
        <p:txBody>
          <a:bodyPr wrap="square" rtlCol="0">
            <a:spAutoFit/>
          </a:bodyPr>
          <a:lstStyle/>
          <a:p>
            <a:pPr algn="ctr"/>
            <a:r>
              <a:rPr lang="en-US" sz="2000" b="1" dirty="0"/>
              <a:t>Insert your subtitle here</a:t>
            </a:r>
          </a:p>
        </p:txBody>
      </p:sp>
      <p:sp>
        <p:nvSpPr>
          <p:cNvPr id="2" name="Title 1">
            <a:extLst>
              <a:ext uri="{FF2B5EF4-FFF2-40B4-BE49-F238E27FC236}">
                <a16:creationId xmlns:a16="http://schemas.microsoft.com/office/drawing/2014/main" id="{4C346AE2-6DE7-4E01-BC24-198C270168D5}"/>
              </a:ext>
            </a:extLst>
          </p:cNvPr>
          <p:cNvSpPr>
            <a:spLocks noGrp="1"/>
          </p:cNvSpPr>
          <p:nvPr>
            <p:ph type="ctrTitle" idx="4294967295"/>
          </p:nvPr>
        </p:nvSpPr>
        <p:spPr>
          <a:xfrm>
            <a:off x="1524000" y="2608262"/>
            <a:ext cx="9144000" cy="820738"/>
          </a:xfrm>
        </p:spPr>
        <p:txBody>
          <a:bodyPr>
            <a:normAutofit fontScale="90000"/>
          </a:bodyPr>
          <a:lstStyle/>
          <a:p>
            <a:pPr algn="ctr"/>
            <a:r>
              <a:rPr lang="en-US" sz="6600" dirty="0">
                <a:latin typeface="Segoe UI Black" panose="020B0A02040204020203" pitchFamily="34" charset="0"/>
                <a:ea typeface="Segoe UI Black" panose="020B0A02040204020203" pitchFamily="34" charset="0"/>
              </a:rPr>
              <a:t>MUSICAL INSTRUMENT</a:t>
            </a:r>
          </a:p>
        </p:txBody>
      </p:sp>
      <p:sp>
        <p:nvSpPr>
          <p:cNvPr id="20" name="TextBox 19">
            <a:extLst>
              <a:ext uri="{FF2B5EF4-FFF2-40B4-BE49-F238E27FC236}">
                <a16:creationId xmlns:a16="http://schemas.microsoft.com/office/drawing/2014/main" id="{B9DF1A9A-BD8C-4672-BF9E-B8EEBBF868FE}"/>
              </a:ext>
            </a:extLst>
          </p:cNvPr>
          <p:cNvSpPr txBox="1"/>
          <p:nvPr/>
        </p:nvSpPr>
        <p:spPr>
          <a:xfrm>
            <a:off x="4342443" y="5745163"/>
            <a:ext cx="3507114" cy="338554"/>
          </a:xfrm>
          <a:prstGeom prst="rect">
            <a:avLst/>
          </a:prstGeom>
          <a:noFill/>
        </p:spPr>
        <p:txBody>
          <a:bodyPr wrap="square" rtlCol="0">
            <a:spAutoFit/>
          </a:bodyPr>
          <a:lstStyle/>
          <a:p>
            <a:pPr algn="ctr"/>
            <a:r>
              <a:rPr lang="en-US" sz="1600" b="1" dirty="0"/>
              <a:t>By: name  last name</a:t>
            </a:r>
          </a:p>
        </p:txBody>
      </p:sp>
      <p:sp>
        <p:nvSpPr>
          <p:cNvPr id="21" name="TextBox 20">
            <a:extLst>
              <a:ext uri="{FF2B5EF4-FFF2-40B4-BE49-F238E27FC236}">
                <a16:creationId xmlns:a16="http://schemas.microsoft.com/office/drawing/2014/main" id="{11CED415-4234-4869-BF12-5F1297919492}"/>
              </a:ext>
            </a:extLst>
          </p:cNvPr>
          <p:cNvSpPr txBox="1"/>
          <p:nvPr/>
        </p:nvSpPr>
        <p:spPr>
          <a:xfrm>
            <a:off x="10966938" y="525354"/>
            <a:ext cx="828675" cy="523220"/>
          </a:xfrm>
          <a:prstGeom prst="rect">
            <a:avLst/>
          </a:prstGeom>
          <a:noFill/>
        </p:spPr>
        <p:txBody>
          <a:bodyPr wrap="square" rtlCol="0">
            <a:spAutoFit/>
          </a:bodyPr>
          <a:lstStyle/>
          <a:p>
            <a:pPr algn="ctr"/>
            <a:r>
              <a:rPr lang="en-US" sz="2800" b="1" dirty="0"/>
              <a:t>logo</a:t>
            </a:r>
          </a:p>
        </p:txBody>
      </p:sp>
      <p:sp>
        <p:nvSpPr>
          <p:cNvPr id="22" name="TextBox 21">
            <a:extLst>
              <a:ext uri="{FF2B5EF4-FFF2-40B4-BE49-F238E27FC236}">
                <a16:creationId xmlns:a16="http://schemas.microsoft.com/office/drawing/2014/main" id="{493B21AA-74A7-405C-9519-42A1652D53DE}"/>
              </a:ext>
            </a:extLst>
          </p:cNvPr>
          <p:cNvSpPr txBox="1"/>
          <p:nvPr/>
        </p:nvSpPr>
        <p:spPr>
          <a:xfrm>
            <a:off x="10510838" y="6471147"/>
            <a:ext cx="1681162" cy="276999"/>
          </a:xfrm>
          <a:prstGeom prst="rect">
            <a:avLst/>
          </a:prstGeom>
          <a:noFill/>
        </p:spPr>
        <p:txBody>
          <a:bodyPr wrap="square" rtlCol="0">
            <a:spAutoFit/>
          </a:bodyPr>
          <a:lstStyle/>
          <a:p>
            <a:r>
              <a:rPr lang="en-US" sz="1200" dirty="0">
                <a:latin typeface="+mj-lt"/>
              </a:rPr>
              <a:t>www.samplesite.com</a:t>
            </a:r>
          </a:p>
        </p:txBody>
      </p:sp>
    </p:spTree>
    <p:extLst>
      <p:ext uri="{BB962C8B-B14F-4D97-AF65-F5344CB8AC3E}">
        <p14:creationId xmlns:p14="http://schemas.microsoft.com/office/powerpoint/2010/main" val="2431566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42B27A3-21B9-40EB-9DB4-FE2AC06597C2}"/>
              </a:ext>
            </a:extLst>
          </p:cNvPr>
          <p:cNvSpPr/>
          <p:nvPr/>
        </p:nvSpPr>
        <p:spPr>
          <a:xfrm>
            <a:off x="768626" y="593133"/>
            <a:ext cx="6679096" cy="7400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85;p43">
            <a:extLst>
              <a:ext uri="{FF2B5EF4-FFF2-40B4-BE49-F238E27FC236}">
                <a16:creationId xmlns:a16="http://schemas.microsoft.com/office/drawing/2014/main" id="{0B2FCFFE-A149-44E1-97B7-F7E3DEA6BF11}"/>
              </a:ext>
            </a:extLst>
          </p:cNvPr>
          <p:cNvSpPr txBox="1">
            <a:spLocks/>
          </p:cNvSpPr>
          <p:nvPr/>
        </p:nvSpPr>
        <p:spPr>
          <a:xfrm>
            <a:off x="1227074" y="593137"/>
            <a:ext cx="6435548" cy="8460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latin typeface="Segoe UI Black" panose="020B0A02040204020203" pitchFamily="34" charset="0"/>
                <a:ea typeface="Segoe UI Black" panose="020B0A02040204020203" pitchFamily="34" charset="0"/>
              </a:rPr>
              <a:t>TABLE OF CONTENTS</a:t>
            </a:r>
          </a:p>
        </p:txBody>
      </p:sp>
      <p:grpSp>
        <p:nvGrpSpPr>
          <p:cNvPr id="29" name="Group 28">
            <a:extLst>
              <a:ext uri="{FF2B5EF4-FFF2-40B4-BE49-F238E27FC236}">
                <a16:creationId xmlns:a16="http://schemas.microsoft.com/office/drawing/2014/main" id="{16B8A501-88C1-45D9-A5C6-00CAD38A0DB4}"/>
              </a:ext>
            </a:extLst>
          </p:cNvPr>
          <p:cNvGrpSpPr/>
          <p:nvPr/>
        </p:nvGrpSpPr>
        <p:grpSpPr>
          <a:xfrm>
            <a:off x="5499535" y="2391096"/>
            <a:ext cx="5472966" cy="695621"/>
            <a:chOff x="5499535" y="2391096"/>
            <a:chExt cx="5472966" cy="695621"/>
          </a:xfrm>
        </p:grpSpPr>
        <p:sp>
          <p:nvSpPr>
            <p:cNvPr id="6" name="Google Shape;284;p43">
              <a:extLst>
                <a:ext uri="{FF2B5EF4-FFF2-40B4-BE49-F238E27FC236}">
                  <a16:creationId xmlns:a16="http://schemas.microsoft.com/office/drawing/2014/main" id="{7DD420A1-F0D1-4026-875D-B0451E5A245C}"/>
                </a:ext>
              </a:extLst>
            </p:cNvPr>
            <p:cNvSpPr/>
            <p:nvPr/>
          </p:nvSpPr>
          <p:spPr>
            <a:xfrm>
              <a:off x="5499535" y="2462693"/>
              <a:ext cx="527400" cy="527400"/>
            </a:xfrm>
            <a:prstGeom prst="rect">
              <a:avLst/>
            </a:prstGeom>
            <a:solidFill>
              <a:srgbClr val="E87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6;p43">
              <a:extLst>
                <a:ext uri="{FF2B5EF4-FFF2-40B4-BE49-F238E27FC236}">
                  <a16:creationId xmlns:a16="http://schemas.microsoft.com/office/drawing/2014/main" id="{454CEDFC-2E36-48B5-82CB-5AB936EDD67A}"/>
                </a:ext>
              </a:extLst>
            </p:cNvPr>
            <p:cNvSpPr txBox="1">
              <a:spLocks/>
            </p:cNvSpPr>
            <p:nvPr/>
          </p:nvSpPr>
          <p:spPr>
            <a:xfrm>
              <a:off x="6096000" y="2391096"/>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insert your title here.</a:t>
              </a:r>
            </a:p>
          </p:txBody>
        </p:sp>
        <p:sp>
          <p:nvSpPr>
            <p:cNvPr id="9" name="Google Shape;287;p43">
              <a:extLst>
                <a:ext uri="{FF2B5EF4-FFF2-40B4-BE49-F238E27FC236}">
                  <a16:creationId xmlns:a16="http://schemas.microsoft.com/office/drawing/2014/main" id="{3AD7C3BC-D8D8-4A17-A414-2F9F8EF9544D}"/>
                </a:ext>
              </a:extLst>
            </p:cNvPr>
            <p:cNvSpPr txBox="1">
              <a:spLocks/>
            </p:cNvSpPr>
            <p:nvPr/>
          </p:nvSpPr>
          <p:spPr>
            <a:xfrm>
              <a:off x="6096001" y="2748917"/>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dirty="0"/>
                <a:t>Insert your text here. Insert your text here. Insert your text here. Insert your text here.</a:t>
              </a:r>
            </a:p>
          </p:txBody>
        </p:sp>
        <p:sp>
          <p:nvSpPr>
            <p:cNvPr id="17" name="Google Shape;295;p43">
              <a:extLst>
                <a:ext uri="{FF2B5EF4-FFF2-40B4-BE49-F238E27FC236}">
                  <a16:creationId xmlns:a16="http://schemas.microsoft.com/office/drawing/2014/main" id="{F77C2038-7903-4392-8EA8-46CE6BDBD043}"/>
                </a:ext>
              </a:extLst>
            </p:cNvPr>
            <p:cNvSpPr txBox="1">
              <a:spLocks/>
            </p:cNvSpPr>
            <p:nvPr/>
          </p:nvSpPr>
          <p:spPr>
            <a:xfrm>
              <a:off x="5536585" y="2462691"/>
              <a:ext cx="453300" cy="527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a:t>1</a:t>
              </a:r>
            </a:p>
          </p:txBody>
        </p:sp>
      </p:grpSp>
      <p:grpSp>
        <p:nvGrpSpPr>
          <p:cNvPr id="31" name="Group 30">
            <a:extLst>
              <a:ext uri="{FF2B5EF4-FFF2-40B4-BE49-F238E27FC236}">
                <a16:creationId xmlns:a16="http://schemas.microsoft.com/office/drawing/2014/main" id="{CB26515F-0AD1-41F4-8DA1-22FE08681D56}"/>
              </a:ext>
            </a:extLst>
          </p:cNvPr>
          <p:cNvGrpSpPr/>
          <p:nvPr/>
        </p:nvGrpSpPr>
        <p:grpSpPr>
          <a:xfrm>
            <a:off x="5499535" y="4144635"/>
            <a:ext cx="5472965" cy="695621"/>
            <a:chOff x="5499535" y="4144635"/>
            <a:chExt cx="5472965" cy="695621"/>
          </a:xfrm>
        </p:grpSpPr>
        <p:sp>
          <p:nvSpPr>
            <p:cNvPr id="5" name="Google Shape;283;p43">
              <a:extLst>
                <a:ext uri="{FF2B5EF4-FFF2-40B4-BE49-F238E27FC236}">
                  <a16:creationId xmlns:a16="http://schemas.microsoft.com/office/drawing/2014/main" id="{92DB4CB1-179D-47DA-BA70-2FEFDBA8066B}"/>
                </a:ext>
              </a:extLst>
            </p:cNvPr>
            <p:cNvSpPr/>
            <p:nvPr/>
          </p:nvSpPr>
          <p:spPr>
            <a:xfrm>
              <a:off x="5499535" y="4216240"/>
              <a:ext cx="527400" cy="527400"/>
            </a:xfrm>
            <a:prstGeom prst="rect">
              <a:avLst/>
            </a:prstGeom>
            <a:solidFill>
              <a:srgbClr val="E87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p43">
              <a:extLst>
                <a:ext uri="{FF2B5EF4-FFF2-40B4-BE49-F238E27FC236}">
                  <a16:creationId xmlns:a16="http://schemas.microsoft.com/office/drawing/2014/main" id="{1BE03E82-526F-4B84-BF69-AA51A0E06EFB}"/>
                </a:ext>
              </a:extLst>
            </p:cNvPr>
            <p:cNvSpPr txBox="1">
              <a:spLocks/>
            </p:cNvSpPr>
            <p:nvPr/>
          </p:nvSpPr>
          <p:spPr>
            <a:xfrm>
              <a:off x="6096000" y="4144635"/>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insert your title here</a:t>
              </a:r>
            </a:p>
          </p:txBody>
        </p:sp>
        <p:sp>
          <p:nvSpPr>
            <p:cNvPr id="11" name="Google Shape;289;p43">
              <a:extLst>
                <a:ext uri="{FF2B5EF4-FFF2-40B4-BE49-F238E27FC236}">
                  <a16:creationId xmlns:a16="http://schemas.microsoft.com/office/drawing/2014/main" id="{CE610919-DF7F-4B3A-9DC9-91FD69B2C9A2}"/>
                </a:ext>
              </a:extLst>
            </p:cNvPr>
            <p:cNvSpPr txBox="1">
              <a:spLocks/>
            </p:cNvSpPr>
            <p:nvPr/>
          </p:nvSpPr>
          <p:spPr>
            <a:xfrm>
              <a:off x="6096000" y="4502456"/>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dirty="0"/>
                <a:t>You could describe the topic of the section here</a:t>
              </a:r>
            </a:p>
          </p:txBody>
        </p:sp>
        <p:sp>
          <p:nvSpPr>
            <p:cNvPr id="18" name="Google Shape;296;p43">
              <a:extLst>
                <a:ext uri="{FF2B5EF4-FFF2-40B4-BE49-F238E27FC236}">
                  <a16:creationId xmlns:a16="http://schemas.microsoft.com/office/drawing/2014/main" id="{74B756C8-7314-4994-8187-ABC470957B57}"/>
                </a:ext>
              </a:extLst>
            </p:cNvPr>
            <p:cNvSpPr txBox="1">
              <a:spLocks/>
            </p:cNvSpPr>
            <p:nvPr/>
          </p:nvSpPr>
          <p:spPr>
            <a:xfrm>
              <a:off x="5536585" y="4216238"/>
              <a:ext cx="453300" cy="527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3</a:t>
              </a:r>
            </a:p>
          </p:txBody>
        </p:sp>
      </p:grpSp>
      <p:grpSp>
        <p:nvGrpSpPr>
          <p:cNvPr id="30" name="Group 29">
            <a:extLst>
              <a:ext uri="{FF2B5EF4-FFF2-40B4-BE49-F238E27FC236}">
                <a16:creationId xmlns:a16="http://schemas.microsoft.com/office/drawing/2014/main" id="{19B757F3-F553-4711-83F6-C6B7ED1517DE}"/>
              </a:ext>
            </a:extLst>
          </p:cNvPr>
          <p:cNvGrpSpPr/>
          <p:nvPr/>
        </p:nvGrpSpPr>
        <p:grpSpPr>
          <a:xfrm>
            <a:off x="5499535" y="3267866"/>
            <a:ext cx="5475660" cy="695621"/>
            <a:chOff x="5499535" y="3267866"/>
            <a:chExt cx="5475660" cy="695621"/>
          </a:xfrm>
        </p:grpSpPr>
        <p:sp>
          <p:nvSpPr>
            <p:cNvPr id="4" name="Google Shape;282;p43">
              <a:extLst>
                <a:ext uri="{FF2B5EF4-FFF2-40B4-BE49-F238E27FC236}">
                  <a16:creationId xmlns:a16="http://schemas.microsoft.com/office/drawing/2014/main" id="{2B3BEF87-C9AC-48B2-998F-D9F538894E1B}"/>
                </a:ext>
              </a:extLst>
            </p:cNvPr>
            <p:cNvSpPr/>
            <p:nvPr/>
          </p:nvSpPr>
          <p:spPr>
            <a:xfrm>
              <a:off x="5499535" y="3339467"/>
              <a:ext cx="527400" cy="527400"/>
            </a:xfrm>
            <a:prstGeom prst="rect">
              <a:avLst/>
            </a:prstGeom>
            <a:solidFill>
              <a:srgbClr val="E87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0;p43">
              <a:extLst>
                <a:ext uri="{FF2B5EF4-FFF2-40B4-BE49-F238E27FC236}">
                  <a16:creationId xmlns:a16="http://schemas.microsoft.com/office/drawing/2014/main" id="{CF97E4E3-766C-4DCF-9F21-990B58AD0E8E}"/>
                </a:ext>
              </a:extLst>
            </p:cNvPr>
            <p:cNvSpPr txBox="1">
              <a:spLocks/>
            </p:cNvSpPr>
            <p:nvPr/>
          </p:nvSpPr>
          <p:spPr>
            <a:xfrm>
              <a:off x="6098678" y="3267866"/>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insert your title here</a:t>
              </a:r>
            </a:p>
          </p:txBody>
        </p:sp>
        <p:sp>
          <p:nvSpPr>
            <p:cNvPr id="13" name="Google Shape;291;p43">
              <a:extLst>
                <a:ext uri="{FF2B5EF4-FFF2-40B4-BE49-F238E27FC236}">
                  <a16:creationId xmlns:a16="http://schemas.microsoft.com/office/drawing/2014/main" id="{BF4BC46F-B851-47CA-BEB8-9CD095489056}"/>
                </a:ext>
              </a:extLst>
            </p:cNvPr>
            <p:cNvSpPr txBox="1">
              <a:spLocks/>
            </p:cNvSpPr>
            <p:nvPr/>
          </p:nvSpPr>
          <p:spPr>
            <a:xfrm>
              <a:off x="6098695" y="3625687"/>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dirty="0"/>
                <a:t>Insert your text here. Insert your text here. Insert your text here. Insert your text here.</a:t>
              </a:r>
            </a:p>
          </p:txBody>
        </p:sp>
        <p:sp>
          <p:nvSpPr>
            <p:cNvPr id="19" name="Google Shape;297;p43">
              <a:extLst>
                <a:ext uri="{FF2B5EF4-FFF2-40B4-BE49-F238E27FC236}">
                  <a16:creationId xmlns:a16="http://schemas.microsoft.com/office/drawing/2014/main" id="{51427F14-431D-432B-97B0-68EDEF9A009E}"/>
                </a:ext>
              </a:extLst>
            </p:cNvPr>
            <p:cNvSpPr txBox="1">
              <a:spLocks/>
            </p:cNvSpPr>
            <p:nvPr/>
          </p:nvSpPr>
          <p:spPr>
            <a:xfrm>
              <a:off x="5536585" y="3339464"/>
              <a:ext cx="453300" cy="527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a:t>2</a:t>
              </a:r>
            </a:p>
          </p:txBody>
        </p:sp>
      </p:grpSp>
      <p:grpSp>
        <p:nvGrpSpPr>
          <p:cNvPr id="32" name="Group 31">
            <a:extLst>
              <a:ext uri="{FF2B5EF4-FFF2-40B4-BE49-F238E27FC236}">
                <a16:creationId xmlns:a16="http://schemas.microsoft.com/office/drawing/2014/main" id="{FDA86F98-45C2-4834-AEC2-CE302C1F655E}"/>
              </a:ext>
            </a:extLst>
          </p:cNvPr>
          <p:cNvGrpSpPr/>
          <p:nvPr/>
        </p:nvGrpSpPr>
        <p:grpSpPr>
          <a:xfrm>
            <a:off x="5499535" y="5021405"/>
            <a:ext cx="5472983" cy="695621"/>
            <a:chOff x="5499535" y="5021405"/>
            <a:chExt cx="5472983" cy="695621"/>
          </a:xfrm>
        </p:grpSpPr>
        <p:sp>
          <p:nvSpPr>
            <p:cNvPr id="14" name="Google Shape;292;p43">
              <a:extLst>
                <a:ext uri="{FF2B5EF4-FFF2-40B4-BE49-F238E27FC236}">
                  <a16:creationId xmlns:a16="http://schemas.microsoft.com/office/drawing/2014/main" id="{0AAC3299-AD90-4D5A-A6C2-DB8C911D5C47}"/>
                </a:ext>
              </a:extLst>
            </p:cNvPr>
            <p:cNvSpPr/>
            <p:nvPr/>
          </p:nvSpPr>
          <p:spPr>
            <a:xfrm>
              <a:off x="5499535" y="5093013"/>
              <a:ext cx="527400" cy="527400"/>
            </a:xfrm>
            <a:prstGeom prst="rect">
              <a:avLst/>
            </a:prstGeom>
            <a:solidFill>
              <a:srgbClr val="E87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p43">
              <a:extLst>
                <a:ext uri="{FF2B5EF4-FFF2-40B4-BE49-F238E27FC236}">
                  <a16:creationId xmlns:a16="http://schemas.microsoft.com/office/drawing/2014/main" id="{61994675-4E61-42B0-84FC-04041B307C92}"/>
                </a:ext>
              </a:extLst>
            </p:cNvPr>
            <p:cNvSpPr txBox="1">
              <a:spLocks/>
            </p:cNvSpPr>
            <p:nvPr/>
          </p:nvSpPr>
          <p:spPr>
            <a:xfrm>
              <a:off x="6096018" y="5021405"/>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insert your title here</a:t>
              </a:r>
            </a:p>
          </p:txBody>
        </p:sp>
        <p:sp>
          <p:nvSpPr>
            <p:cNvPr id="16" name="Google Shape;294;p43">
              <a:extLst>
                <a:ext uri="{FF2B5EF4-FFF2-40B4-BE49-F238E27FC236}">
                  <a16:creationId xmlns:a16="http://schemas.microsoft.com/office/drawing/2014/main" id="{47F68A25-8476-4BEF-B4E1-69D5A9BAB7D3}"/>
                </a:ext>
              </a:extLst>
            </p:cNvPr>
            <p:cNvSpPr txBox="1">
              <a:spLocks/>
            </p:cNvSpPr>
            <p:nvPr/>
          </p:nvSpPr>
          <p:spPr>
            <a:xfrm>
              <a:off x="6096018" y="5379226"/>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dirty="0"/>
                <a:t>You could describe the topic of the section here</a:t>
              </a:r>
            </a:p>
          </p:txBody>
        </p:sp>
        <p:sp>
          <p:nvSpPr>
            <p:cNvPr id="20" name="Google Shape;298;p43">
              <a:extLst>
                <a:ext uri="{FF2B5EF4-FFF2-40B4-BE49-F238E27FC236}">
                  <a16:creationId xmlns:a16="http://schemas.microsoft.com/office/drawing/2014/main" id="{3F2ED440-5790-44AE-B012-75E5DE0607B6}"/>
                </a:ext>
              </a:extLst>
            </p:cNvPr>
            <p:cNvSpPr txBox="1">
              <a:spLocks/>
            </p:cNvSpPr>
            <p:nvPr/>
          </p:nvSpPr>
          <p:spPr>
            <a:xfrm>
              <a:off x="5536585" y="5093011"/>
              <a:ext cx="453300" cy="527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dirty="0"/>
                <a:t>4</a:t>
              </a:r>
            </a:p>
          </p:txBody>
        </p:sp>
      </p:grpSp>
      <p:pic>
        <p:nvPicPr>
          <p:cNvPr id="27" name="Picture Placeholder 26">
            <a:extLst>
              <a:ext uri="{FF2B5EF4-FFF2-40B4-BE49-F238E27FC236}">
                <a16:creationId xmlns:a16="http://schemas.microsoft.com/office/drawing/2014/main" id="{A9D1280E-AE11-46C9-9355-1437F391463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50453" b="4475"/>
          <a:stretch/>
        </p:blipFill>
        <p:spPr>
          <a:xfrm>
            <a:off x="-1" y="2233749"/>
            <a:ext cx="5356225" cy="3644764"/>
          </a:xfrm>
        </p:spPr>
      </p:pic>
      <p:sp>
        <p:nvSpPr>
          <p:cNvPr id="25" name="Rectangle 24">
            <a:extLst>
              <a:ext uri="{FF2B5EF4-FFF2-40B4-BE49-F238E27FC236}">
                <a16:creationId xmlns:a16="http://schemas.microsoft.com/office/drawing/2014/main" id="{D95F5552-AB86-4908-A5F7-5C5FD435ECC6}"/>
              </a:ext>
            </a:extLst>
          </p:cNvPr>
          <p:cNvSpPr/>
          <p:nvPr/>
        </p:nvSpPr>
        <p:spPr>
          <a:xfrm>
            <a:off x="3021497" y="6300419"/>
            <a:ext cx="9170504" cy="337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3">
            <a:extLst>
              <a:ext uri="{FF2B5EF4-FFF2-40B4-BE49-F238E27FC236}">
                <a16:creationId xmlns:a16="http://schemas.microsoft.com/office/drawing/2014/main" id="{0ABB4ED4-832B-45FC-8042-36F94557ABD1}"/>
              </a:ext>
            </a:extLst>
          </p:cNvPr>
          <p:cNvSpPr>
            <a:spLocks noGrp="1"/>
          </p:cNvSpPr>
          <p:nvPr>
            <p:ph type="sldNum" sz="quarter" idx="12"/>
          </p:nvPr>
        </p:nvSpPr>
        <p:spPr>
          <a:xfrm>
            <a:off x="0" y="6273094"/>
            <a:ext cx="435886" cy="365125"/>
          </a:xfrm>
        </p:spPr>
        <p:txBody>
          <a:bodyPr/>
          <a:lstStyle/>
          <a:p>
            <a:fld id="{3FA01AC9-916E-4022-ABB2-4C381178138E}" type="slidenum">
              <a:rPr lang="en-US" sz="2400" smtClean="0"/>
              <a:pPr/>
              <a:t>2</a:t>
            </a:fld>
            <a:endParaRPr lang="en-US" sz="2400"/>
          </a:p>
        </p:txBody>
      </p:sp>
    </p:spTree>
    <p:extLst>
      <p:ext uri="{BB962C8B-B14F-4D97-AF65-F5344CB8AC3E}">
        <p14:creationId xmlns:p14="http://schemas.microsoft.com/office/powerpoint/2010/main" val="3630277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500"/>
                                        <p:tgtEl>
                                          <p:spTgt spid="3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up)">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2E4B78D-5784-4BB3-AF93-3892B9395B7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8866" b="27130"/>
          <a:stretch/>
        </p:blipFill>
        <p:spPr>
          <a:xfrm>
            <a:off x="0" y="0"/>
            <a:ext cx="12192000" cy="2764413"/>
          </a:xfrm>
        </p:spPr>
      </p:pic>
      <p:sp>
        <p:nvSpPr>
          <p:cNvPr id="3" name="Rectangle 2">
            <a:extLst>
              <a:ext uri="{FF2B5EF4-FFF2-40B4-BE49-F238E27FC236}">
                <a16:creationId xmlns:a16="http://schemas.microsoft.com/office/drawing/2014/main" id="{94A09396-77FB-4BA1-A5E1-FD7126E8ACBA}"/>
              </a:ext>
            </a:extLst>
          </p:cNvPr>
          <p:cNvSpPr/>
          <p:nvPr/>
        </p:nvSpPr>
        <p:spPr>
          <a:xfrm>
            <a:off x="5088836" y="2024368"/>
            <a:ext cx="6679096" cy="7400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85;p43">
            <a:extLst>
              <a:ext uri="{FF2B5EF4-FFF2-40B4-BE49-F238E27FC236}">
                <a16:creationId xmlns:a16="http://schemas.microsoft.com/office/drawing/2014/main" id="{FEAB7C5A-E290-48D3-88ED-31FCA10C5498}"/>
              </a:ext>
            </a:extLst>
          </p:cNvPr>
          <p:cNvSpPr txBox="1">
            <a:spLocks/>
          </p:cNvSpPr>
          <p:nvPr/>
        </p:nvSpPr>
        <p:spPr>
          <a:xfrm>
            <a:off x="5088835" y="2024372"/>
            <a:ext cx="7349907" cy="8460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dirty="0">
                <a:latin typeface="Segoe UI Black" panose="020B0A02040204020203" pitchFamily="34" charset="0"/>
                <a:ea typeface="Segoe UI Black" panose="020B0A02040204020203" pitchFamily="34" charset="0"/>
              </a:rPr>
              <a:t>INSERT YOUR TITLE HERE</a:t>
            </a:r>
          </a:p>
        </p:txBody>
      </p:sp>
      <p:sp>
        <p:nvSpPr>
          <p:cNvPr id="5" name="Rectangle 4">
            <a:extLst>
              <a:ext uri="{FF2B5EF4-FFF2-40B4-BE49-F238E27FC236}">
                <a16:creationId xmlns:a16="http://schemas.microsoft.com/office/drawing/2014/main" id="{082EB248-C6C3-4F3A-80F4-0C4F48BFC4B6}"/>
              </a:ext>
            </a:extLst>
          </p:cNvPr>
          <p:cNvSpPr/>
          <p:nvPr/>
        </p:nvSpPr>
        <p:spPr>
          <a:xfrm>
            <a:off x="0" y="2870372"/>
            <a:ext cx="9170504" cy="337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D23A66-AF42-4616-8872-F9F7445A0716}"/>
              </a:ext>
            </a:extLst>
          </p:cNvPr>
          <p:cNvSpPr txBox="1"/>
          <p:nvPr/>
        </p:nvSpPr>
        <p:spPr>
          <a:xfrm>
            <a:off x="418491" y="3429000"/>
            <a:ext cx="8752013" cy="1323439"/>
          </a:xfrm>
          <a:prstGeom prst="rect">
            <a:avLst/>
          </a:prstGeom>
          <a:noFill/>
        </p:spPr>
        <p:txBody>
          <a:bodyPr wrap="square" rtlCol="0">
            <a:spAutoFit/>
          </a:bodyPr>
          <a:lstStyle/>
          <a:p>
            <a:pPr algn="just"/>
            <a:r>
              <a:rPr lang="en-US" sz="1600" dirty="0">
                <a:latin typeface="+mj-lt"/>
              </a:rPr>
              <a:t>Musical instruments are almost universal components of human culture: archaeology has revealed pipes and whistles in the Paleolithic Period and clay drums and shell trumpets in the Neolithic Period. It has been firmly established that the ancient city cultures of Mesopotamia, the Mediterranean, India, East Asia, and the Americas all possessed diverse and well-developed assortments of musical instruments, indicating that a long previous development must have existed. </a:t>
            </a:r>
          </a:p>
        </p:txBody>
      </p:sp>
      <p:grpSp>
        <p:nvGrpSpPr>
          <p:cNvPr id="20" name="Group 19">
            <a:extLst>
              <a:ext uri="{FF2B5EF4-FFF2-40B4-BE49-F238E27FC236}">
                <a16:creationId xmlns:a16="http://schemas.microsoft.com/office/drawing/2014/main" id="{67765296-59AB-4B45-8F95-DEE88EFE3CE0}"/>
              </a:ext>
            </a:extLst>
          </p:cNvPr>
          <p:cNvGrpSpPr/>
          <p:nvPr/>
        </p:nvGrpSpPr>
        <p:grpSpPr>
          <a:xfrm>
            <a:off x="1058464" y="5414363"/>
            <a:ext cx="5472965" cy="695621"/>
            <a:chOff x="1058464" y="5414363"/>
            <a:chExt cx="5472965" cy="695621"/>
          </a:xfrm>
        </p:grpSpPr>
        <p:sp>
          <p:nvSpPr>
            <p:cNvPr id="10" name="Google Shape;284;p43">
              <a:extLst>
                <a:ext uri="{FF2B5EF4-FFF2-40B4-BE49-F238E27FC236}">
                  <a16:creationId xmlns:a16="http://schemas.microsoft.com/office/drawing/2014/main" id="{B0E13A64-9AC5-4799-B6AD-3127651D4A6F}"/>
                </a:ext>
              </a:extLst>
            </p:cNvPr>
            <p:cNvSpPr/>
            <p:nvPr/>
          </p:nvSpPr>
          <p:spPr>
            <a:xfrm>
              <a:off x="1058464" y="5539721"/>
              <a:ext cx="527400" cy="527400"/>
            </a:xfrm>
            <a:prstGeom prst="rect">
              <a:avLst/>
            </a:prstGeom>
            <a:solidFill>
              <a:srgbClr val="E87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6;p43">
              <a:extLst>
                <a:ext uri="{FF2B5EF4-FFF2-40B4-BE49-F238E27FC236}">
                  <a16:creationId xmlns:a16="http://schemas.microsoft.com/office/drawing/2014/main" id="{B8990245-8E44-4293-9387-BE2A30A5CC47}"/>
                </a:ext>
              </a:extLst>
            </p:cNvPr>
            <p:cNvSpPr txBox="1">
              <a:spLocks/>
            </p:cNvSpPr>
            <p:nvPr/>
          </p:nvSpPr>
          <p:spPr>
            <a:xfrm>
              <a:off x="1654929" y="5414363"/>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insert your title here.</a:t>
              </a:r>
            </a:p>
          </p:txBody>
        </p:sp>
        <p:sp>
          <p:nvSpPr>
            <p:cNvPr id="12" name="Google Shape;287;p43">
              <a:extLst>
                <a:ext uri="{FF2B5EF4-FFF2-40B4-BE49-F238E27FC236}">
                  <a16:creationId xmlns:a16="http://schemas.microsoft.com/office/drawing/2014/main" id="{29743559-71BB-4A75-95F9-B97381746846}"/>
                </a:ext>
              </a:extLst>
            </p:cNvPr>
            <p:cNvSpPr txBox="1">
              <a:spLocks/>
            </p:cNvSpPr>
            <p:nvPr/>
          </p:nvSpPr>
          <p:spPr>
            <a:xfrm>
              <a:off x="1654930" y="5772184"/>
              <a:ext cx="413627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dirty="0"/>
                <a:t>Insert your text here. Insert your text here. Insert your text here. Insert your text here.</a:t>
              </a:r>
            </a:p>
          </p:txBody>
        </p:sp>
        <p:pic>
          <p:nvPicPr>
            <p:cNvPr id="16" name="Graphic 15">
              <a:extLst>
                <a:ext uri="{FF2B5EF4-FFF2-40B4-BE49-F238E27FC236}">
                  <a16:creationId xmlns:a16="http://schemas.microsoft.com/office/drawing/2014/main" id="{CCC9AB65-81BD-4289-9B9D-55EEF94ECB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0381" y="5656106"/>
              <a:ext cx="295527" cy="325079"/>
            </a:xfrm>
            <a:prstGeom prst="rect">
              <a:avLst/>
            </a:prstGeom>
          </p:spPr>
        </p:pic>
      </p:grpSp>
      <p:grpSp>
        <p:nvGrpSpPr>
          <p:cNvPr id="21" name="Group 20">
            <a:extLst>
              <a:ext uri="{FF2B5EF4-FFF2-40B4-BE49-F238E27FC236}">
                <a16:creationId xmlns:a16="http://schemas.microsoft.com/office/drawing/2014/main" id="{C889D2C6-5344-4067-BEC8-6A7911F5E120}"/>
              </a:ext>
            </a:extLst>
          </p:cNvPr>
          <p:cNvGrpSpPr/>
          <p:nvPr/>
        </p:nvGrpSpPr>
        <p:grpSpPr>
          <a:xfrm>
            <a:off x="6294966" y="5414363"/>
            <a:ext cx="5472965" cy="695621"/>
            <a:chOff x="6294966" y="5414363"/>
            <a:chExt cx="5472965" cy="695621"/>
          </a:xfrm>
        </p:grpSpPr>
        <p:sp>
          <p:nvSpPr>
            <p:cNvPr id="13" name="Google Shape;284;p43">
              <a:extLst>
                <a:ext uri="{FF2B5EF4-FFF2-40B4-BE49-F238E27FC236}">
                  <a16:creationId xmlns:a16="http://schemas.microsoft.com/office/drawing/2014/main" id="{993EEAD4-BE49-403A-A784-487CF25D9682}"/>
                </a:ext>
              </a:extLst>
            </p:cNvPr>
            <p:cNvSpPr/>
            <p:nvPr/>
          </p:nvSpPr>
          <p:spPr>
            <a:xfrm>
              <a:off x="6294966" y="5539721"/>
              <a:ext cx="527400" cy="527400"/>
            </a:xfrm>
            <a:prstGeom prst="rect">
              <a:avLst/>
            </a:prstGeom>
            <a:solidFill>
              <a:srgbClr val="E87C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6;p43">
              <a:extLst>
                <a:ext uri="{FF2B5EF4-FFF2-40B4-BE49-F238E27FC236}">
                  <a16:creationId xmlns:a16="http://schemas.microsoft.com/office/drawing/2014/main" id="{ADE70C93-EE22-40A4-B495-EF691BFF6A22}"/>
                </a:ext>
              </a:extLst>
            </p:cNvPr>
            <p:cNvSpPr txBox="1">
              <a:spLocks/>
            </p:cNvSpPr>
            <p:nvPr/>
          </p:nvSpPr>
          <p:spPr>
            <a:xfrm>
              <a:off x="6891431" y="5414363"/>
              <a:ext cx="4876500"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insert your title here.</a:t>
              </a:r>
            </a:p>
          </p:txBody>
        </p:sp>
        <p:sp>
          <p:nvSpPr>
            <p:cNvPr id="15" name="Google Shape;287;p43">
              <a:extLst>
                <a:ext uri="{FF2B5EF4-FFF2-40B4-BE49-F238E27FC236}">
                  <a16:creationId xmlns:a16="http://schemas.microsoft.com/office/drawing/2014/main" id="{36C0AF8C-064C-40B0-B7F6-1D952CD1409D}"/>
                </a:ext>
              </a:extLst>
            </p:cNvPr>
            <p:cNvSpPr txBox="1">
              <a:spLocks/>
            </p:cNvSpPr>
            <p:nvPr/>
          </p:nvSpPr>
          <p:spPr>
            <a:xfrm>
              <a:off x="6891432" y="5772184"/>
              <a:ext cx="4242104" cy="337800"/>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dirty="0"/>
                <a:t>Insert your text here. Insert your text here. Insert your text here. Insert your text here.</a:t>
              </a:r>
            </a:p>
          </p:txBody>
        </p:sp>
        <p:pic>
          <p:nvPicPr>
            <p:cNvPr id="17" name="Graphic 16">
              <a:extLst>
                <a:ext uri="{FF2B5EF4-FFF2-40B4-BE49-F238E27FC236}">
                  <a16:creationId xmlns:a16="http://schemas.microsoft.com/office/drawing/2014/main" id="{C401407D-509C-470C-BF5A-633DFECA86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4720" y="5656106"/>
              <a:ext cx="206869" cy="325079"/>
            </a:xfrm>
            <a:prstGeom prst="rect">
              <a:avLst/>
            </a:prstGeom>
          </p:spPr>
        </p:pic>
      </p:grpSp>
      <p:sp>
        <p:nvSpPr>
          <p:cNvPr id="18" name="Slide Number Placeholder 3">
            <a:extLst>
              <a:ext uri="{FF2B5EF4-FFF2-40B4-BE49-F238E27FC236}">
                <a16:creationId xmlns:a16="http://schemas.microsoft.com/office/drawing/2014/main" id="{9F823F42-0465-49F2-B227-EF6DFA2872A8}"/>
              </a:ext>
            </a:extLst>
          </p:cNvPr>
          <p:cNvSpPr>
            <a:spLocks noGrp="1"/>
          </p:cNvSpPr>
          <p:nvPr>
            <p:ph type="sldNum" sz="quarter" idx="12"/>
          </p:nvPr>
        </p:nvSpPr>
        <p:spPr>
          <a:xfrm>
            <a:off x="0" y="6273094"/>
            <a:ext cx="435886" cy="365125"/>
          </a:xfrm>
        </p:spPr>
        <p:txBody>
          <a:bodyPr/>
          <a:lstStyle/>
          <a:p>
            <a:fld id="{3FA01AC9-916E-4022-ABB2-4C381178138E}" type="slidenum">
              <a:rPr lang="en-US" sz="2400" smtClean="0"/>
              <a:pPr/>
              <a:t>3</a:t>
            </a:fld>
            <a:endParaRPr lang="en-US" sz="2400"/>
          </a:p>
        </p:txBody>
      </p:sp>
    </p:spTree>
    <p:extLst>
      <p:ext uri="{BB962C8B-B14F-4D97-AF65-F5344CB8AC3E}">
        <p14:creationId xmlns:p14="http://schemas.microsoft.com/office/powerpoint/2010/main" val="3726078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34BFA0-DA1A-4817-AAF5-ECEEC80BA27F}"/>
              </a:ext>
            </a:extLst>
          </p:cNvPr>
          <p:cNvSpPr/>
          <p:nvPr/>
        </p:nvSpPr>
        <p:spPr>
          <a:xfrm>
            <a:off x="3009899" y="4885163"/>
            <a:ext cx="9178471" cy="185827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1FD7E35-BD6A-469E-8704-D7D6B5E35EA7}"/>
              </a:ext>
            </a:extLst>
          </p:cNvPr>
          <p:cNvSpPr/>
          <p:nvPr/>
        </p:nvSpPr>
        <p:spPr>
          <a:xfrm>
            <a:off x="0" y="2815944"/>
            <a:ext cx="10467960" cy="19728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C0FF77CD-29C1-4671-A463-CECE58FEFE4F}"/>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40115" b="40115"/>
          <a:stretch/>
        </p:blipFill>
        <p:spPr/>
      </p:pic>
      <p:sp>
        <p:nvSpPr>
          <p:cNvPr id="13" name="Rectangle 12">
            <a:extLst>
              <a:ext uri="{FF2B5EF4-FFF2-40B4-BE49-F238E27FC236}">
                <a16:creationId xmlns:a16="http://schemas.microsoft.com/office/drawing/2014/main" id="{83A571C5-ED90-47AD-87EE-720B777507EF}"/>
              </a:ext>
            </a:extLst>
          </p:cNvPr>
          <p:cNvSpPr/>
          <p:nvPr/>
        </p:nvSpPr>
        <p:spPr>
          <a:xfrm>
            <a:off x="5088836" y="2024368"/>
            <a:ext cx="6679096" cy="7400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285;p43">
            <a:extLst>
              <a:ext uri="{FF2B5EF4-FFF2-40B4-BE49-F238E27FC236}">
                <a16:creationId xmlns:a16="http://schemas.microsoft.com/office/drawing/2014/main" id="{F8F58166-6FD9-4B99-9398-BFB0D7118C6F}"/>
              </a:ext>
            </a:extLst>
          </p:cNvPr>
          <p:cNvSpPr txBox="1">
            <a:spLocks/>
          </p:cNvSpPr>
          <p:nvPr/>
        </p:nvSpPr>
        <p:spPr>
          <a:xfrm>
            <a:off x="5088835" y="2024372"/>
            <a:ext cx="7349907" cy="8460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dirty="0">
                <a:latin typeface="Segoe UI Black" panose="020B0A02040204020203" pitchFamily="34" charset="0"/>
                <a:ea typeface="Segoe UI Black" panose="020B0A02040204020203" pitchFamily="34" charset="0"/>
              </a:rPr>
              <a:t>INSERT YOUR TITLE HERE</a:t>
            </a:r>
          </a:p>
        </p:txBody>
      </p:sp>
      <p:sp>
        <p:nvSpPr>
          <p:cNvPr id="24" name="TextBox 23">
            <a:extLst>
              <a:ext uri="{FF2B5EF4-FFF2-40B4-BE49-F238E27FC236}">
                <a16:creationId xmlns:a16="http://schemas.microsoft.com/office/drawing/2014/main" id="{491F1BB9-0E80-46F4-8E97-B139227D71DD}"/>
              </a:ext>
            </a:extLst>
          </p:cNvPr>
          <p:cNvSpPr txBox="1"/>
          <p:nvPr/>
        </p:nvSpPr>
        <p:spPr>
          <a:xfrm>
            <a:off x="418491" y="3200942"/>
            <a:ext cx="9875963" cy="1323439"/>
          </a:xfrm>
          <a:prstGeom prst="rect">
            <a:avLst/>
          </a:prstGeom>
          <a:noFill/>
        </p:spPr>
        <p:txBody>
          <a:bodyPr wrap="square" rtlCol="0">
            <a:spAutoFit/>
          </a:bodyPr>
          <a:lstStyle/>
          <a:p>
            <a:pPr algn="just"/>
            <a:r>
              <a:rPr lang="en-US" sz="1600" dirty="0">
                <a:latin typeface="+mj-lt"/>
              </a:rPr>
              <a:t>Musical instruments are almost universal components of human culture: archaeology has revealed pipes and whistles in the Paleolithic Period and clay drums and shell trumpets in the Neolithic Period. It has been firmly established that the ancient city cultures of Mesopotamia, the Mediterranean, India, East Asia, and the Americas all possessed diverse and well-developed assortments of musical instruments, indicating that a long previous development must have existed. </a:t>
            </a:r>
          </a:p>
        </p:txBody>
      </p:sp>
      <p:sp>
        <p:nvSpPr>
          <p:cNvPr id="26" name="TextBox 25">
            <a:extLst>
              <a:ext uri="{FF2B5EF4-FFF2-40B4-BE49-F238E27FC236}">
                <a16:creationId xmlns:a16="http://schemas.microsoft.com/office/drawing/2014/main" id="{9351B4BE-AF75-4CFD-8B77-6F776BB1817A}"/>
              </a:ext>
            </a:extLst>
          </p:cNvPr>
          <p:cNvSpPr txBox="1"/>
          <p:nvPr/>
        </p:nvSpPr>
        <p:spPr>
          <a:xfrm>
            <a:off x="3490403" y="5173778"/>
            <a:ext cx="8072948" cy="1569660"/>
          </a:xfrm>
          <a:prstGeom prst="rect">
            <a:avLst/>
          </a:prstGeom>
          <a:noFill/>
        </p:spPr>
        <p:txBody>
          <a:bodyPr wrap="square" rtlCol="0">
            <a:spAutoFit/>
          </a:bodyPr>
          <a:lstStyle/>
          <a:p>
            <a:pPr algn="just"/>
            <a:r>
              <a:rPr lang="en-US" sz="1600" dirty="0">
                <a:latin typeface="+mj-lt"/>
              </a:rPr>
              <a:t>Musical instruments are almost universal components of human culture: archaeology has revealed pipes and whistles in the Paleolithic Period and clay drums and shell trumpets in the Neolithic Period. It has been firmly established that the ancient city cultures of Mesopotamia, the Mediterranean, India, East Asia, and the Americas all possessed diverse and well-developed assortments of musical instruments, indicating that a long previous development must have existed. </a:t>
            </a:r>
          </a:p>
        </p:txBody>
      </p:sp>
      <p:grpSp>
        <p:nvGrpSpPr>
          <p:cNvPr id="33" name="Google Shape;421;p52">
            <a:extLst>
              <a:ext uri="{FF2B5EF4-FFF2-40B4-BE49-F238E27FC236}">
                <a16:creationId xmlns:a16="http://schemas.microsoft.com/office/drawing/2014/main" id="{8F20AA4B-112D-402B-97B9-A01CF4DFF887}"/>
              </a:ext>
            </a:extLst>
          </p:cNvPr>
          <p:cNvGrpSpPr/>
          <p:nvPr/>
        </p:nvGrpSpPr>
        <p:grpSpPr>
          <a:xfrm>
            <a:off x="830516" y="4909379"/>
            <a:ext cx="1554364" cy="1539508"/>
            <a:chOff x="5049725" y="1435050"/>
            <a:chExt cx="486550" cy="481850"/>
          </a:xfrm>
          <a:solidFill>
            <a:srgbClr val="E87C33"/>
          </a:solidFill>
        </p:grpSpPr>
        <p:sp>
          <p:nvSpPr>
            <p:cNvPr id="34" name="Google Shape;422;p52">
              <a:extLst>
                <a:ext uri="{FF2B5EF4-FFF2-40B4-BE49-F238E27FC236}">
                  <a16:creationId xmlns:a16="http://schemas.microsoft.com/office/drawing/2014/main" id="{B3BD9DD8-612E-47B3-943E-DC104351962E}"/>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423;p52">
              <a:extLst>
                <a:ext uri="{FF2B5EF4-FFF2-40B4-BE49-F238E27FC236}">
                  <a16:creationId xmlns:a16="http://schemas.microsoft.com/office/drawing/2014/main" id="{5235B376-B81E-499E-BDFC-145365FE7B79}"/>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24;p52">
              <a:extLst>
                <a:ext uri="{FF2B5EF4-FFF2-40B4-BE49-F238E27FC236}">
                  <a16:creationId xmlns:a16="http://schemas.microsoft.com/office/drawing/2014/main" id="{5D6CD000-3C43-4E0E-8F84-F2F5BA68962A}"/>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425;p52">
              <a:extLst>
                <a:ext uri="{FF2B5EF4-FFF2-40B4-BE49-F238E27FC236}">
                  <a16:creationId xmlns:a16="http://schemas.microsoft.com/office/drawing/2014/main" id="{2DC187B5-276E-4590-8A20-E03D47C98C91}"/>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 name="Google Shape;473;p55">
            <a:extLst>
              <a:ext uri="{FF2B5EF4-FFF2-40B4-BE49-F238E27FC236}">
                <a16:creationId xmlns:a16="http://schemas.microsoft.com/office/drawing/2014/main" id="{2BEC9C6E-7784-478F-B833-926AEB1E4960}"/>
              </a:ext>
            </a:extLst>
          </p:cNvPr>
          <p:cNvGrpSpPr/>
          <p:nvPr/>
        </p:nvGrpSpPr>
        <p:grpSpPr>
          <a:xfrm>
            <a:off x="10733314" y="3273544"/>
            <a:ext cx="1231841" cy="1208446"/>
            <a:chOff x="-1183550" y="3586525"/>
            <a:chExt cx="296175" cy="290550"/>
          </a:xfrm>
          <a:solidFill>
            <a:srgbClr val="E87C33"/>
          </a:solidFill>
        </p:grpSpPr>
        <p:sp>
          <p:nvSpPr>
            <p:cNvPr id="39" name="Google Shape;474;p55">
              <a:extLst>
                <a:ext uri="{FF2B5EF4-FFF2-40B4-BE49-F238E27FC236}">
                  <a16:creationId xmlns:a16="http://schemas.microsoft.com/office/drawing/2014/main" id="{B8E37A6F-AA49-44A6-9F2B-D4176155A183}"/>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5;p55">
              <a:extLst>
                <a:ext uri="{FF2B5EF4-FFF2-40B4-BE49-F238E27FC236}">
                  <a16:creationId xmlns:a16="http://schemas.microsoft.com/office/drawing/2014/main" id="{C8829D5F-031F-4319-8C7C-FAD0F5968663}"/>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6;p55">
              <a:extLst>
                <a:ext uri="{FF2B5EF4-FFF2-40B4-BE49-F238E27FC236}">
                  <a16:creationId xmlns:a16="http://schemas.microsoft.com/office/drawing/2014/main" id="{3B92AD01-65FB-4C54-8BD1-DB8358BAFBA1}"/>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7;p55">
              <a:extLst>
                <a:ext uri="{FF2B5EF4-FFF2-40B4-BE49-F238E27FC236}">
                  <a16:creationId xmlns:a16="http://schemas.microsoft.com/office/drawing/2014/main" id="{8C47C029-268F-40FB-9ABA-7A4435340965}"/>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8;p55">
              <a:extLst>
                <a:ext uri="{FF2B5EF4-FFF2-40B4-BE49-F238E27FC236}">
                  <a16:creationId xmlns:a16="http://schemas.microsoft.com/office/drawing/2014/main" id="{04D988E5-FE2F-4323-86AF-44B316187A63}"/>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9;p55">
              <a:extLst>
                <a:ext uri="{FF2B5EF4-FFF2-40B4-BE49-F238E27FC236}">
                  <a16:creationId xmlns:a16="http://schemas.microsoft.com/office/drawing/2014/main" id="{0FAD77E0-42BE-4526-9921-0634A9A9C077}"/>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0;p55">
              <a:extLst>
                <a:ext uri="{FF2B5EF4-FFF2-40B4-BE49-F238E27FC236}">
                  <a16:creationId xmlns:a16="http://schemas.microsoft.com/office/drawing/2014/main" id="{ADA535CB-CCDA-4A3B-8B02-7670A1DB133E}"/>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1;p55">
              <a:extLst>
                <a:ext uri="{FF2B5EF4-FFF2-40B4-BE49-F238E27FC236}">
                  <a16:creationId xmlns:a16="http://schemas.microsoft.com/office/drawing/2014/main" id="{3B9BD337-F21A-4E75-A5A6-3D405D86365E}"/>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2;p55">
              <a:extLst>
                <a:ext uri="{FF2B5EF4-FFF2-40B4-BE49-F238E27FC236}">
                  <a16:creationId xmlns:a16="http://schemas.microsoft.com/office/drawing/2014/main" id="{556E7E88-A2F0-4D2E-A47A-D33258109464}"/>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Slide Number Placeholder 3">
            <a:extLst>
              <a:ext uri="{FF2B5EF4-FFF2-40B4-BE49-F238E27FC236}">
                <a16:creationId xmlns:a16="http://schemas.microsoft.com/office/drawing/2014/main" id="{04034EE0-E209-4FCB-BE7B-8B469AE37AB9}"/>
              </a:ext>
            </a:extLst>
          </p:cNvPr>
          <p:cNvSpPr>
            <a:spLocks noGrp="1"/>
          </p:cNvSpPr>
          <p:nvPr>
            <p:ph type="sldNum" sz="quarter" idx="12"/>
          </p:nvPr>
        </p:nvSpPr>
        <p:spPr>
          <a:xfrm>
            <a:off x="0" y="6273094"/>
            <a:ext cx="435886" cy="365125"/>
          </a:xfrm>
        </p:spPr>
        <p:txBody>
          <a:bodyPr/>
          <a:lstStyle/>
          <a:p>
            <a:fld id="{3FA01AC9-916E-4022-ABB2-4C381178138E}" type="slidenum">
              <a:rPr lang="en-US" sz="2400" smtClean="0"/>
              <a:pPr/>
              <a:t>4</a:t>
            </a:fld>
            <a:endParaRPr lang="en-US" sz="2400" dirty="0"/>
          </a:p>
        </p:txBody>
      </p:sp>
    </p:spTree>
    <p:extLst>
      <p:ext uri="{BB962C8B-B14F-4D97-AF65-F5344CB8AC3E}">
        <p14:creationId xmlns:p14="http://schemas.microsoft.com/office/powerpoint/2010/main" val="3994588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F0E040-1488-4AE7-B0B2-864A6332ACE0}"/>
              </a:ext>
            </a:extLst>
          </p:cNvPr>
          <p:cNvSpPr/>
          <p:nvPr/>
        </p:nvSpPr>
        <p:spPr>
          <a:xfrm>
            <a:off x="0" y="2814922"/>
            <a:ext cx="7155543" cy="38605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6947D5-8A7F-42C8-88E8-171F65AD200D}"/>
              </a:ext>
            </a:extLst>
          </p:cNvPr>
          <p:cNvSpPr txBox="1"/>
          <p:nvPr/>
        </p:nvSpPr>
        <p:spPr>
          <a:xfrm>
            <a:off x="618445" y="3164580"/>
            <a:ext cx="1139671" cy="1015663"/>
          </a:xfrm>
          <a:prstGeom prst="rect">
            <a:avLst/>
          </a:prstGeom>
          <a:noFill/>
        </p:spPr>
        <p:txBody>
          <a:bodyPr wrap="square" rtlCol="0">
            <a:spAutoFit/>
          </a:bodyPr>
          <a:lstStyle/>
          <a:p>
            <a:r>
              <a:rPr lang="en-US" sz="6000" dirty="0">
                <a:solidFill>
                  <a:srgbClr val="E87C33"/>
                </a:solidFill>
                <a:latin typeface="Segoe UI Black" panose="020B0A02040204020203" pitchFamily="34" charset="0"/>
                <a:ea typeface="Segoe UI Black" panose="020B0A02040204020203" pitchFamily="34" charset="0"/>
              </a:rPr>
              <a:t>01</a:t>
            </a:r>
          </a:p>
        </p:txBody>
      </p:sp>
      <p:sp>
        <p:nvSpPr>
          <p:cNvPr id="5" name="TextBox 4">
            <a:extLst>
              <a:ext uri="{FF2B5EF4-FFF2-40B4-BE49-F238E27FC236}">
                <a16:creationId xmlns:a16="http://schemas.microsoft.com/office/drawing/2014/main" id="{4C36D394-13C6-4A18-A050-AF021C25C755}"/>
              </a:ext>
            </a:extLst>
          </p:cNvPr>
          <p:cNvSpPr txBox="1"/>
          <p:nvPr/>
        </p:nvSpPr>
        <p:spPr>
          <a:xfrm>
            <a:off x="1758116" y="3257361"/>
            <a:ext cx="2044342" cy="369332"/>
          </a:xfrm>
          <a:prstGeom prst="rect">
            <a:avLst/>
          </a:prstGeom>
          <a:noFill/>
        </p:spPr>
        <p:txBody>
          <a:bodyPr wrap="none" rtlCol="0">
            <a:spAutoFit/>
          </a:bodyPr>
          <a:lstStyle/>
          <a:p>
            <a:r>
              <a:rPr lang="en-US" b="1" dirty="0">
                <a:latin typeface="+mj-lt"/>
              </a:rPr>
              <a:t>insert your title here</a:t>
            </a:r>
          </a:p>
        </p:txBody>
      </p:sp>
      <p:sp>
        <p:nvSpPr>
          <p:cNvPr id="6" name="TextBox 5">
            <a:extLst>
              <a:ext uri="{FF2B5EF4-FFF2-40B4-BE49-F238E27FC236}">
                <a16:creationId xmlns:a16="http://schemas.microsoft.com/office/drawing/2014/main" id="{CBC5C962-31A5-455B-AAAA-1FAA0CB6AA64}"/>
              </a:ext>
            </a:extLst>
          </p:cNvPr>
          <p:cNvSpPr txBox="1"/>
          <p:nvPr/>
        </p:nvSpPr>
        <p:spPr>
          <a:xfrm>
            <a:off x="1758116" y="3657023"/>
            <a:ext cx="4357080" cy="523220"/>
          </a:xfrm>
          <a:prstGeom prst="rect">
            <a:avLst/>
          </a:prstGeom>
          <a:noFill/>
        </p:spPr>
        <p:txBody>
          <a:bodyPr wrap="square" rtlCol="0">
            <a:spAutoFit/>
          </a:bodyPr>
          <a:lstStyle/>
          <a:p>
            <a:r>
              <a:rPr lang="en-US" sz="1400" dirty="0"/>
              <a:t>Insert your text here. Insert your text here. Insert your text here. Insert your text here.</a:t>
            </a:r>
          </a:p>
        </p:txBody>
      </p:sp>
      <p:sp>
        <p:nvSpPr>
          <p:cNvPr id="7" name="TextBox 6">
            <a:extLst>
              <a:ext uri="{FF2B5EF4-FFF2-40B4-BE49-F238E27FC236}">
                <a16:creationId xmlns:a16="http://schemas.microsoft.com/office/drawing/2014/main" id="{9C5AE2B2-9849-4BE4-959D-D4F834AFF46F}"/>
              </a:ext>
            </a:extLst>
          </p:cNvPr>
          <p:cNvSpPr txBox="1"/>
          <p:nvPr/>
        </p:nvSpPr>
        <p:spPr>
          <a:xfrm>
            <a:off x="618445" y="4366131"/>
            <a:ext cx="1139671" cy="1015663"/>
          </a:xfrm>
          <a:prstGeom prst="rect">
            <a:avLst/>
          </a:prstGeom>
          <a:noFill/>
        </p:spPr>
        <p:txBody>
          <a:bodyPr wrap="square" rtlCol="0">
            <a:spAutoFit/>
          </a:bodyPr>
          <a:lstStyle/>
          <a:p>
            <a:r>
              <a:rPr lang="en-US" sz="6000" dirty="0">
                <a:solidFill>
                  <a:srgbClr val="E87C33"/>
                </a:solidFill>
                <a:latin typeface="Segoe UI Black" panose="020B0A02040204020203" pitchFamily="34" charset="0"/>
                <a:ea typeface="Segoe UI Black" panose="020B0A02040204020203" pitchFamily="34" charset="0"/>
              </a:rPr>
              <a:t>02</a:t>
            </a:r>
          </a:p>
        </p:txBody>
      </p:sp>
      <p:sp>
        <p:nvSpPr>
          <p:cNvPr id="8" name="TextBox 7">
            <a:extLst>
              <a:ext uri="{FF2B5EF4-FFF2-40B4-BE49-F238E27FC236}">
                <a16:creationId xmlns:a16="http://schemas.microsoft.com/office/drawing/2014/main" id="{8B7FE550-EDF6-459B-8A30-24B78C0041E1}"/>
              </a:ext>
            </a:extLst>
          </p:cNvPr>
          <p:cNvSpPr txBox="1"/>
          <p:nvPr/>
        </p:nvSpPr>
        <p:spPr>
          <a:xfrm>
            <a:off x="1758116" y="4458912"/>
            <a:ext cx="2044342" cy="369332"/>
          </a:xfrm>
          <a:prstGeom prst="rect">
            <a:avLst/>
          </a:prstGeom>
          <a:noFill/>
        </p:spPr>
        <p:txBody>
          <a:bodyPr wrap="none" rtlCol="0">
            <a:spAutoFit/>
          </a:bodyPr>
          <a:lstStyle/>
          <a:p>
            <a:r>
              <a:rPr lang="en-US" b="1" dirty="0">
                <a:latin typeface="+mj-lt"/>
              </a:rPr>
              <a:t>insert your title here</a:t>
            </a:r>
          </a:p>
        </p:txBody>
      </p:sp>
      <p:sp>
        <p:nvSpPr>
          <p:cNvPr id="9" name="TextBox 8">
            <a:extLst>
              <a:ext uri="{FF2B5EF4-FFF2-40B4-BE49-F238E27FC236}">
                <a16:creationId xmlns:a16="http://schemas.microsoft.com/office/drawing/2014/main" id="{6A64612C-A99B-44B8-AF7F-FFA5830A8DD9}"/>
              </a:ext>
            </a:extLst>
          </p:cNvPr>
          <p:cNvSpPr txBox="1"/>
          <p:nvPr/>
        </p:nvSpPr>
        <p:spPr>
          <a:xfrm>
            <a:off x="1758116" y="4858574"/>
            <a:ext cx="4357080" cy="523220"/>
          </a:xfrm>
          <a:prstGeom prst="rect">
            <a:avLst/>
          </a:prstGeom>
          <a:noFill/>
        </p:spPr>
        <p:txBody>
          <a:bodyPr wrap="square" rtlCol="0">
            <a:spAutoFit/>
          </a:bodyPr>
          <a:lstStyle/>
          <a:p>
            <a:r>
              <a:rPr lang="en-US" sz="1400" dirty="0"/>
              <a:t>Insert your text here. Insert your text here. Insert your text here. Insert your text here.</a:t>
            </a:r>
          </a:p>
        </p:txBody>
      </p:sp>
      <p:sp>
        <p:nvSpPr>
          <p:cNvPr id="10" name="TextBox 9">
            <a:extLst>
              <a:ext uri="{FF2B5EF4-FFF2-40B4-BE49-F238E27FC236}">
                <a16:creationId xmlns:a16="http://schemas.microsoft.com/office/drawing/2014/main" id="{BA5D896B-3904-4C59-8478-204B8C555202}"/>
              </a:ext>
            </a:extLst>
          </p:cNvPr>
          <p:cNvSpPr txBox="1"/>
          <p:nvPr/>
        </p:nvSpPr>
        <p:spPr>
          <a:xfrm>
            <a:off x="618445" y="5515633"/>
            <a:ext cx="1139671" cy="1015663"/>
          </a:xfrm>
          <a:prstGeom prst="rect">
            <a:avLst/>
          </a:prstGeom>
          <a:noFill/>
        </p:spPr>
        <p:txBody>
          <a:bodyPr wrap="square" rtlCol="0">
            <a:spAutoFit/>
          </a:bodyPr>
          <a:lstStyle/>
          <a:p>
            <a:r>
              <a:rPr lang="en-US" sz="6000" dirty="0">
                <a:solidFill>
                  <a:srgbClr val="E87C33"/>
                </a:solidFill>
                <a:latin typeface="Segoe UI Black" panose="020B0A02040204020203" pitchFamily="34" charset="0"/>
                <a:ea typeface="Segoe UI Black" panose="020B0A02040204020203" pitchFamily="34" charset="0"/>
              </a:rPr>
              <a:t>03</a:t>
            </a:r>
          </a:p>
        </p:txBody>
      </p:sp>
      <p:sp>
        <p:nvSpPr>
          <p:cNvPr id="11" name="TextBox 10">
            <a:extLst>
              <a:ext uri="{FF2B5EF4-FFF2-40B4-BE49-F238E27FC236}">
                <a16:creationId xmlns:a16="http://schemas.microsoft.com/office/drawing/2014/main" id="{B35A9585-949E-4F73-A727-EE950CAD12E1}"/>
              </a:ext>
            </a:extLst>
          </p:cNvPr>
          <p:cNvSpPr txBox="1"/>
          <p:nvPr/>
        </p:nvSpPr>
        <p:spPr>
          <a:xfrm>
            <a:off x="1758116" y="5608414"/>
            <a:ext cx="2044342" cy="369332"/>
          </a:xfrm>
          <a:prstGeom prst="rect">
            <a:avLst/>
          </a:prstGeom>
          <a:noFill/>
        </p:spPr>
        <p:txBody>
          <a:bodyPr wrap="none" rtlCol="0">
            <a:spAutoFit/>
          </a:bodyPr>
          <a:lstStyle/>
          <a:p>
            <a:r>
              <a:rPr lang="en-US" b="1" dirty="0">
                <a:latin typeface="+mj-lt"/>
              </a:rPr>
              <a:t>insert your title here</a:t>
            </a:r>
          </a:p>
        </p:txBody>
      </p:sp>
      <p:sp>
        <p:nvSpPr>
          <p:cNvPr id="12" name="TextBox 11">
            <a:extLst>
              <a:ext uri="{FF2B5EF4-FFF2-40B4-BE49-F238E27FC236}">
                <a16:creationId xmlns:a16="http://schemas.microsoft.com/office/drawing/2014/main" id="{993B5711-C390-4D9E-B8CB-97B7C9EB63B6}"/>
              </a:ext>
            </a:extLst>
          </p:cNvPr>
          <p:cNvSpPr txBox="1"/>
          <p:nvPr/>
        </p:nvSpPr>
        <p:spPr>
          <a:xfrm>
            <a:off x="1758116" y="6008076"/>
            <a:ext cx="4357080" cy="523220"/>
          </a:xfrm>
          <a:prstGeom prst="rect">
            <a:avLst/>
          </a:prstGeom>
          <a:noFill/>
        </p:spPr>
        <p:txBody>
          <a:bodyPr wrap="square" rtlCol="0">
            <a:spAutoFit/>
          </a:bodyPr>
          <a:lstStyle/>
          <a:p>
            <a:r>
              <a:rPr lang="en-US" sz="1400" dirty="0"/>
              <a:t>Insert your text here. Insert your text here. Insert your text here. Insert your text here.</a:t>
            </a:r>
          </a:p>
        </p:txBody>
      </p:sp>
      <p:sp>
        <p:nvSpPr>
          <p:cNvPr id="13" name="Google Shape;285;p43">
            <a:extLst>
              <a:ext uri="{FF2B5EF4-FFF2-40B4-BE49-F238E27FC236}">
                <a16:creationId xmlns:a16="http://schemas.microsoft.com/office/drawing/2014/main" id="{C4BE60AE-7923-4F32-B262-00D4C4152800}"/>
              </a:ext>
            </a:extLst>
          </p:cNvPr>
          <p:cNvSpPr txBox="1">
            <a:spLocks/>
          </p:cNvSpPr>
          <p:nvPr/>
        </p:nvSpPr>
        <p:spPr>
          <a:xfrm>
            <a:off x="400721" y="2125706"/>
            <a:ext cx="7349907" cy="8460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dirty="0">
                <a:latin typeface="Segoe UI Black" panose="020B0A02040204020203" pitchFamily="34" charset="0"/>
                <a:ea typeface="Segoe UI Black" panose="020B0A02040204020203" pitchFamily="34" charset="0"/>
              </a:rPr>
              <a:t>INSERT YOUR TITLE HERE</a:t>
            </a:r>
          </a:p>
        </p:txBody>
      </p:sp>
      <p:pic>
        <p:nvPicPr>
          <p:cNvPr id="34" name="Picture Placeholder 33">
            <a:extLst>
              <a:ext uri="{FF2B5EF4-FFF2-40B4-BE49-F238E27FC236}">
                <a16:creationId xmlns:a16="http://schemas.microsoft.com/office/drawing/2014/main" id="{A260FFCA-82C5-4D4A-8821-3F5247B683F2}"/>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708" b="4708"/>
          <a:stretch>
            <a:fillRect/>
          </a:stretch>
        </p:blipFill>
        <p:spPr/>
      </p:pic>
      <p:sp>
        <p:nvSpPr>
          <p:cNvPr id="35" name="Rectangle 34">
            <a:extLst>
              <a:ext uri="{FF2B5EF4-FFF2-40B4-BE49-F238E27FC236}">
                <a16:creationId xmlns:a16="http://schemas.microsoft.com/office/drawing/2014/main" id="{DE18765A-5767-40A2-A8B8-241716F08EC1}"/>
              </a:ext>
            </a:extLst>
          </p:cNvPr>
          <p:cNvSpPr/>
          <p:nvPr/>
        </p:nvSpPr>
        <p:spPr>
          <a:xfrm>
            <a:off x="0" y="0"/>
            <a:ext cx="7155543" cy="1991867"/>
          </a:xfrm>
          <a:prstGeom prst="rect">
            <a:avLst/>
          </a:prstGeom>
          <a:solidFill>
            <a:srgbClr val="E87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3">
            <a:extLst>
              <a:ext uri="{FF2B5EF4-FFF2-40B4-BE49-F238E27FC236}">
                <a16:creationId xmlns:a16="http://schemas.microsoft.com/office/drawing/2014/main" id="{C2471A5A-F0B0-4D2D-B867-EC008233965B}"/>
              </a:ext>
            </a:extLst>
          </p:cNvPr>
          <p:cNvSpPr>
            <a:spLocks noGrp="1"/>
          </p:cNvSpPr>
          <p:nvPr>
            <p:ph type="sldNum" sz="quarter" idx="12"/>
          </p:nvPr>
        </p:nvSpPr>
        <p:spPr>
          <a:xfrm>
            <a:off x="0" y="6273094"/>
            <a:ext cx="435886" cy="365125"/>
          </a:xfrm>
        </p:spPr>
        <p:txBody>
          <a:bodyPr/>
          <a:lstStyle/>
          <a:p>
            <a:fld id="{3FA01AC9-916E-4022-ABB2-4C381178138E}" type="slidenum">
              <a:rPr lang="en-US" sz="2400" smtClean="0"/>
              <a:pPr/>
              <a:t>5</a:t>
            </a:fld>
            <a:endParaRPr lang="en-US" sz="2400"/>
          </a:p>
        </p:txBody>
      </p:sp>
    </p:spTree>
    <p:extLst>
      <p:ext uri="{BB962C8B-B14F-4D97-AF65-F5344CB8AC3E}">
        <p14:creationId xmlns:p14="http://schemas.microsoft.com/office/powerpoint/2010/main" val="3586284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465</Words>
  <Application>Microsoft Office PowerPoint</Application>
  <PresentationFormat>Widescreen</PresentationFormat>
  <Paragraphs>41</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Segoe UI Black</vt:lpstr>
      <vt:lpstr>Calibri Light</vt:lpstr>
      <vt:lpstr>Calibri</vt:lpstr>
      <vt:lpstr>Arial</vt:lpstr>
      <vt:lpstr>Office Theme</vt:lpstr>
      <vt:lpstr>MUSICAL INSTRUMENT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Rise stock</dc:creator>
  <cp:lastModifiedBy>Rise stock</cp:lastModifiedBy>
  <cp:revision>27</cp:revision>
  <dcterms:created xsi:type="dcterms:W3CDTF">2022-03-29T09:37:40Z</dcterms:created>
  <dcterms:modified xsi:type="dcterms:W3CDTF">2022-03-29T10:01:54Z</dcterms:modified>
</cp:coreProperties>
</file>